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az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№16</a:t>
            </a:r>
            <a:r xmlns:a="http://schemas.openxmlformats.org/drawingml/2006/main">
              <a:rPr lang="a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a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Söz</a:t>
            </a:r>
            <a:r xmlns:a="http://schemas.openxmlformats.org/drawingml/2006/main">
              <a:rPr lang="a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 xmlns:a="http://schemas.openxmlformats.org/drawingml/2006/main">
              <a:rPr lang="a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Allah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z" altLang="ko-KR" sz="4000"/>
              <a:t>Allah Musanı çağırdı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Musa Allahın səsini eşidəndə nə gördü?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gözəl üzüm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bulud və ildırım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yanan kol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bölünmüş dəniz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yanan kol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25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400"/>
              <a:t>Gideon və Onun 300 adamı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</a:t>
            </a:r>
            <a:r xmlns:a="http://schemas.openxmlformats.org/drawingml/2006/main">
              <a:rPr lang="az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/>
              <a:t>Rəbbin mələyi Gideona görünəndə dedi: «Ey qüdrətli döyüşçü, Rəbb səninlədir».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Hakimlər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Rəbbin mələyi Gideona göründü və dedi: «Ey qüdrətli döyüşçü, Allah səninlədir». Allah ona şeh və yun vasitəsilə əminlik verdi.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O, Allahın onu çağırdığına əmin olduqdan sonra israillilərin ibadət etdikləri Baal və onun qurbangahını dağıtdı.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Allah Gideona dedi ki, Midyanlıları məğlub etmək üçün döyüşçülər seçsin. Allahın göstərişinə əsasən, cəmi 300 kişi seçildi.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Allah ona onlara hücum etmək üçün gözəl bir plan verdi. Allah onlara truba və içərisində məşəl olan boş küplər versin.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Gecə Gideon və onun 300 nəfəri Allahın onlara verdiyi planı həyata keçirdilər. Midyanlılara qarşı döyüşdə qalib gəldilər.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Gideon və onun 300 nəfəri yalnız Allahın əmrinə tabe olmaqla çoxsaylı midyanlılara qarşı döyüşdə qalib gəldi.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Həyatımda qazanmağın sirri Allaha itaət etməkdir.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3200"/>
              <a:t>Allah?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rgbClr val="C00000"/>
                </a:solidFill>
              </a:rPr>
              <a:t>allah..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O, yalnız 300 nəfərlə çoxsaylı düşmən qüvvələrini məğlub edə bilən Uca Allahdır.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Hansı Gideon və onun 300 nəfəri düşmənlərini məğlub etmək üçün istifadə edilməmişdi?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bankalar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qılınclar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məşəllər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trubalar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qılınclar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Rəbb onun baxmaq üçün getdiyini görəndə Allah onu çağırdı</a:t>
            </a:r>
          </a:p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kolun içindən,</a:t>
            </a:r>
          </a:p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"Musa! Musa!" Musa dedi: “Mən buradayam”.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Çıxış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</a:t>
            </a:r>
            <a:r xmlns:a="http://schemas.openxmlformats.org/drawingml/2006/main">
              <a:rPr lang="az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/>
              <a:t>Rəbbin mələyi Gideona görünəndə dedi: «Ey qüdrətli döyüşçü, Rəbb səninlədir».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Hakimlər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26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z" altLang="ko-KR" sz="4000"/>
              <a:t>Şimşon, Güclü Döyüşçü.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Qadın bir oğlan doğdu və adını Şimşon qoydu. O böyüdü və Rəbb ona xeyir-dua verdi,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Hakimlər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İsraillilərin başçıları arasında Şimşon adlı bir rəhbər var idi. O, doğulduğu andan Allaha xas bir insan idi.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Şimşon çox güclü döyüşçü idi. Şimşona görə Filiştlilər və onlara zülm edən digər ölkələr İsraillilərə zülm edə bilmədilər.</a:t>
            </a:r>
            <a:r xmlns:a="http://schemas.openxmlformats.org/drawingml/2006/main">
              <a:rPr lang="az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daha çox.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Onun gücü saçlarından gəlirdi. Lakin onun saçları aldanaraq qırxılmışdı. Beləliklə, o, gücünü itirdi.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Şimşon ələ keçirildi və düşmən tərəfindən gülüşlə qarşılandı. Təkəbbürə görə aldandığına görə peşman oldu.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Şimşon Allaha dua etdi ki, onu yenidən gücləndirsin. Allah onun duasını qəbul etdi və nəhayət ona güc verdi.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Şimşon Allahdan xüsusi lütf və çağırış almış bir insan idi.</a:t>
            </a:r>
            <a:r xmlns:a="http://schemas.openxmlformats.org/drawingml/2006/main">
              <a:rPr lang="a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Lakin təkəbbürünə görə,</a:t>
            </a:r>
          </a:p>
          <a:p>
            <a:pPr xmlns:a="http://schemas.openxmlformats.org/drawingml/2006/main" algn="ctr"/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hamısını itirdi.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həm də Allahın lütfünü və missiyasını almış Allahın sevimli övladlarıyıq.</a:t>
            </a:r>
            <a:r xmlns:a="http://schemas.openxmlformats.org/drawingml/2006/main">
              <a:rPr lang="a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Buna görə də biz Allahın Kəlamı qarşısında təvazökar olmalıyıq.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z" altLang="ko-KR" sz="3200"/>
              <a:t>Allah?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3600">
                <a:solidFill>
                  <a:srgbClr val="C00000"/>
                </a:solidFill>
              </a:rPr>
              <a:t>allah..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Allah ciddi və doğru dualarımızı eşidir və cavab verir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Yox.</a:t>
            </a:r>
            <a:r xmlns:a="http://schemas.openxmlformats.org/drawingml/2006/main">
              <a:rPr lang="a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a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a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Söz</a:t>
            </a:r>
            <a:r xmlns:a="http://schemas.openxmlformats.org/drawingml/2006/main">
              <a:rPr lang="a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 xmlns:a="http://schemas.openxmlformats.org/drawingml/2006/main">
              <a:rPr lang="a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Allah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400"/>
              <a:t>On Fəlakət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Şimşonun gücü haradan gəldi?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qol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ayaq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göz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saç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Qadın bir oğlan doğdu və adını Şimşon qoydu. O böyüdü və Rəbb ona xeyir-dua verdi,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Hakimlər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27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3600"/>
              <a:t>Rut, Soylu Xarakterli Qadın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bg1">
                    <a:lumMod val="50000"/>
                  </a:schemeClr>
                </a:solidFill>
              </a:rPr>
              <a:t>Sənin xalqın mənim xalqım, sənin Allahın mənim Allahım olacaq.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 yəhudi qadın olan Naominin iki oğlu var idi və onlar başqa millətlərlə evləndilər. Lakin onun iki oğlu dünyasını dəyişib. Beləliklə, o, iki dul gəlini ilə qaldı.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Naomi Yəhudadakı evinə qayıtmaq qərarına gəldi. İki gəlininə dedi ki, evə qayıt. Lakin onun ikinci gəlini məmləkətinə qayıtmadı, qayınanasının ardınca Yəhudaya getdi.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 Naomi ilə yaşamaq üçün qalan taxılı götürməli oldu, çünki onun ev təsərrüfatını idarə edəcək əri yox idi.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O, təsadüfən Boazın tarlasında qalan taxılı götürdü. Boaz onun nəcib bir qadın olduğunu düşünüb Rutla evləndi.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Boaz Rut və Naomini ailə kimi qəbul etdi və xoşbəxt həyat sürdü. Gələcəkdə padşah Davud və İsa Boaz və Rutun nəslindən gəldi.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/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Rut qəbilə idi. O, yaxşı və səmimi qadın idi, qayınanasına yaxşı qulluq edirdi.</a:t>
            </a:r>
          </a:p>
          <a:p>
            <a:pPr xmlns:a="http://schemas.openxmlformats.org/drawingml/2006/main" algn="ctr"/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Beləliklə, ona xeyir-dua verildi.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 də qonşularımıza kömək etməliyik</a:t>
            </a:r>
          </a:p>
          <a:p>
            <a:pPr xmlns:a="http://schemas.openxmlformats.org/drawingml/2006/main" algn="ctr"/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və Allaha ibadət edin</a:t>
            </a:r>
          </a:p>
          <a:p>
            <a:pPr xmlns:a="http://schemas.openxmlformats.org/drawingml/2006/main" algn="ctr"/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yaxşı və səmimi qəlblə.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Mən Misirə qarşı əlimi uzadıb İsrail övladlarını oradan çıxaranda Misirlilər biləcəklər ki, Mən Rəbbəm.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Çıxış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3200"/>
              <a:t>Allah?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rgbClr val="C00000"/>
                </a:solidFill>
              </a:rPr>
              <a:t>allah..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Allah zahirə deyil, qəlbə baxar.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Nə üçün Naomi Moavdan Yəhudaya evə qayıtdı?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xəstələndiyi üçün..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əri vəfat etdiyi üçün..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çünki iki oğlu öldü..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çünki o, ailəsi ilə görüşmək istəyirdi..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çünki iki oğlu öldü..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bg1">
                    <a:lumMod val="50000"/>
                  </a:schemeClr>
                </a:solidFill>
              </a:rPr>
              <a:t>Sənin xalqın mənim xalqım, sənin Allahın mənim Allahım olacaq.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28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400"/>
              <a:t>Hannanın duası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Oğlan Şamuel boyu böyüyüb Rəbbin və insanların rəğbətini qazandı.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Şamuel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Hannanın oğlu yox idi. Ona görə də o qədər kədərləndi ki, Allaha dua etdi. "Ay Ata Allah, əgər mənə bir oğul versən, ömrünün bütün günləri üçün onu sənə verərəm."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Allah onun duasını xatırladı və Xannaya Şamuel adlı bir oğul verdi.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 əvvəllər dua etdiyi kimi oğlunu məbəddə Allaha ibadət etmək üçün verdi.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Şamuel Allaha ibadət edərək məbəddə yaşayırdı. O, insanlardan və Allahdan çoxlu lütf aldı.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Balaca Samuel gənc oğlan olmaq üçün yaxşı böyüdü. Sonra, daha sonra Allahın səsini dinləyən bir peyğəmbər oldu.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Allahın əmrini Misir padşahı Firona söylədi. “Rəbb belə deyir: Xalqımı buraxın ki, Mənə səcdə etsinlər”.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Allah Hannanın bütün duasını eşitdi, onu xatırladı və ona tam cavab verdi.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Allah bütün dualarımızı eşidir.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Ona görə də dua etməliyik</a:t>
            </a:r>
          </a:p>
          <a:p>
            <a:pPr xmlns:a="http://schemas.openxmlformats.org/drawingml/2006/main" algn="ctr"/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ciddi və vicdanla.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3200"/>
              <a:t>Allah?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rgbClr val="C00000"/>
                </a:solidFill>
              </a:rPr>
              <a:t>allah..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Allah duamızı eşitdi və sədaqətlə cavab verdi.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</a:t>
            </a:r>
            <a:r xmlns:a="http://schemas.openxmlformats.org/drawingml/2006/main">
              <a:rPr lang="az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Hanna niyə belə kədərli idi?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mədə ağrısı səbəbindən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pul olmadığı üçün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oğlu olmadığı üçün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çünki o çirkin idi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oğlu olmadığı üçün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Oğlan Şamuel boyu böyüyüb Rəbbin və insanların rəğbətini qazandı.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Şamuel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Yox.</a:t>
            </a:r>
            <a:r xmlns:a="http://schemas.openxmlformats.org/drawingml/2006/main">
              <a:rPr lang="a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400"/>
              <a:t>Kral Şaul, İsrailin Birinci Padşahı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Rəbb cavab verdi: «Onlara qulaq as və onlara bir padşah ver». Sonra Şamuel israillilərə dedi: «Hər kəs öz şəhərinə qayıt».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Şamuel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"Bizə padşah lazımdır!" İsrail xalqı Şamuelə bir padşah verməsini istədi.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“Onlara istədikləri kimi padşah verəcəyəm”. Allah Şamuelə cavab verdi.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Allah Şaulu Şamuelin yanına göndərdi. Allah İsrailin padşahı olmaq üçün Şamuelin başına yağ tökməyə icazə verdi.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"Bu, bizim liderimizdir, Şaul." Şamuel israillilərə bildirdi ki, Allah Şaulu İsrailə rəhbər təyin edib.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"Heç bir şəkildə! Allah kimdir? Mən tanrıyam” Firon bunu qəti şəkildə rədd etdi.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Əvvəlcə Şaul Allahın iradəsinə sədaqətlə tabe olmaqla israillilərə yaxşı rəhbərlik edirdi. Lakin o, təkəbbür və təkəbbür üzündən Allahın iradəsinə xəyanət edən pis padşah oldu.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Əvvəlcə Şaul təvazökar idi.</a:t>
            </a:r>
          </a:p>
          <a:p>
            <a:pPr xmlns:a="http://schemas.openxmlformats.org/drawingml/2006/main" algn="ctr"/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Lakin padşah olduqdan sonra</a:t>
            </a:r>
          </a:p>
          <a:p>
            <a:pPr xmlns:a="http://schemas.openxmlformats.org/drawingml/2006/main" algn="ctr"/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o, daha Allahın iradəsinə tabe olmadı.</a:t>
            </a:r>
          </a:p>
          <a:p>
            <a:pPr xmlns:a="http://schemas.openxmlformats.org/drawingml/2006/main" algn="ctr"/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O, təkəbbürlü və tamahkar oldu.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Atanız Allah sizi ayağa qaldıranda siz daim təvazökar olmalısınız.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3200"/>
              <a:t>Allah?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rgbClr val="C00000"/>
                </a:solidFill>
              </a:rPr>
              <a:t>allah..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Allah təvazökarları sevir,</a:t>
            </a:r>
          </a:p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ancaq qürurluları rədd edir.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İsraillilər Şamueldən nə istədilər?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yemək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kral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Allahın Kəlamı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ev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kral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Rəbb cavab verdi: «Onlara qulaq as və onlara bir padşah ver». Sonra Şamuel israillilərə dedi: «Hər kəs öz şəhərinə qayıt».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Şamuel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Yox.</a:t>
            </a:r>
            <a:r xmlns:a="http://schemas.openxmlformats.org/drawingml/2006/main">
              <a:rPr lang="a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/>
              <a:t>Golyatı öldürən gənc oğlan, David</a:t>
            </a:r>
            <a:r xmlns:a="http://schemas.openxmlformats.org/drawingml/2006/main">
              <a:rPr lang="az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Davud filiştliyə dedi: «Sən mənə qarşı qılınc, nizə və nizə ilə gəlirsən, amma mən meydan oxuduğun İsrail ordusunun Allahı, Külli-İxtiyar Rəbbin adı ilə sənin üstünə gəlirəm.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Şamuel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Filiştlilərin düşərgəsində Qolyat adlı nəhəng bir əsgər var idi. O, dava salmaqla Allahın adını təhqir edib.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Heç kim onu qorxutduğu üçün ona qarşı vuruşmağa cürət etmədi.</a:t>
            </a:r>
          </a:p>
          <a:p>
            <a:r xmlns:a="http://schemas.openxmlformats.org/drawingml/2006/main">
              <a:rPr lang="az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O vaxt gənc Davud padşah Şaula dedi: «Gedib onunla döyüşəcəyəm».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“Əgər Allah mənimlədirsə, mən onu məğlub edə bilərəm”.</a:t>
            </a:r>
          </a:p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Davud beş hamar daşla Qolyata yaxınlaşdı.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Allaha dua etdi. "Ya Rəbb, lütfən, bundan sonra nə edəcəyini mənə bildir."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Davud ona qarşı qılınc və nizə ilə gələn Qolyata dedi. “Mən Yehova Allahın adı ilə səninlə döyüşürəm!”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Davud daş atıb Qolyatın alnına vurdu.</a:t>
            </a:r>
          </a:p>
          <a:p>
            <a:r xmlns:a="http://schemas.openxmlformats.org/drawingml/2006/main">
              <a:rPr lang="az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Davud bu döyüşdə Allahın köməyi ilə qalib gəldi.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İsrail əsgərləri qorxurdular</a:t>
            </a:r>
            <a:r xmlns:a="http://schemas.openxmlformats.org/drawingml/2006/main">
              <a:rPr lang="a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nəhəng Goliath. Ondan qorxurdular.</a:t>
            </a:r>
          </a:p>
          <a:p>
            <a:pPr xmlns:a="http://schemas.openxmlformats.org/drawingml/2006/main" algn="ctr"/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Lakin Allahın himayəsinə inanan Davud ona qarşı mərdliklə vuruşaraq onu məğlub etdi.</a:t>
            </a:r>
          </a:p>
          <a:p>
            <a:pPr xmlns:a="http://schemas.openxmlformats.org/drawingml/2006/main" algn="ctr"/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inanmalıyıq ki, Allah bizi həmişə qorusun. Allahın bizi istənilən şəraitdə qoruyacağına inanmaqla cəsarətli ola bilərik.</a:t>
            </a:r>
          </a:p>
          <a:p>
            <a:pPr xmlns:a="http://schemas.openxmlformats.org/drawingml/2006/main" algn="ctr"/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Allaha imandan qaynaqlanan cəsarət istənilən qorxuya qalib gələ bilər.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3200"/>
              <a:t>Allah?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rgbClr val="C00000"/>
                </a:solidFill>
              </a:rPr>
              <a:t>allah..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Allah Onun yolunda vuruşanlara qələbə bəxş edər.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/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Davudun Qolyata atdığı şey nə idi?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qılınc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nizə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qalxan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daş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Davud filiştliyə dedi: «Sən mənə qarşı qılınc, nizə və nizə ilə gəlirsən, amma mən meydan oxuduğun İsrail ordusunun Allahı, Külli-İxtiyar Rəbbin adı ilə sənin üstünə gəlirəm.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Şamuel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Allah bütün Misir torpağına on fəlakət göndərdi. Misir xalqı və firon kimin həqiqi Allah olduğunu bilməyə başladılar.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«Musa, indi bütün israillilərinlə birlikdə Misirdən çıx». Fironun onları buraxmaqdan başqa çarəsi yox idi.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Firon Allahı görməməzlikdən gəlməkdə ən güclü olduğunu düşünürdü.</a:t>
            </a:r>
            <a:r xmlns:a="http://schemas.openxmlformats.org/drawingml/2006/main">
              <a:rPr lang="az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Beləliklə, o, böyük fəlakətlər altında qalmalı idi.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Etiraf etməliyik ki, Allah biz deyil, Ucadır.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Rəbb onun baxmaq üçün getdiyini görəndə Allah onu çağırdı</a:t>
            </a:r>
          </a:p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kolun içindən,</a:t>
            </a:r>
          </a:p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"Musa! Musa!" Musa dedi: “Mən buradayam”.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Çıxış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3200"/>
              <a:t>Allah?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rgbClr val="C00000"/>
                </a:solidFill>
              </a:rPr>
              <a:t>allah..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Tanrı bütlər və ya digər saxta tanrılar şəklində fərqlidir.</a:t>
            </a:r>
          </a:p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Allah diridir və Öz qüdrətli qüdrəti ilə işləyir.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Allah Misirin üzərində neçə fəlakət yaşatdı?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yeddi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iki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on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Mən Misirə qarşı əlimi uzadıb İsrail övladlarını oradan çıxaranda Misirlilər biləcəklər ki, Mən Rəbbəm.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Çıxış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YOX. 18</a:t>
            </a:r>
            <a:r xmlns:a="http://schemas.openxmlformats.org/drawingml/2006/main">
              <a:rPr lang="a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400"/>
              <a:t>Bulud sütunu</a:t>
            </a:r>
          </a:p>
          <a:p>
            <a:pPr xmlns:a="http://schemas.openxmlformats.org/drawingml/2006/main" algn="ctr"/>
            <a:r xmlns:a="http://schemas.openxmlformats.org/drawingml/2006/main">
              <a:rPr lang="az" altLang="ko-KR" sz="4400"/>
              <a:t>və Od Sütunu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Gündüzlər Rəbb bulud sütununda onların qabağında getdi ki, onlara yol göstərsin, gecələr isə od sütununda onlara işıq saçsın ki, gecə-gündüz yol getsinlər.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Çıxış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İsraillilər Misirdə 430 il yaşadılar. 430 ilin sonunda vəd edilmiş Kənana qayıtmaq üçün Misiri tərk etdilər.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“Doğru yola necə gedə bilərik?”, “Yolda pis insanlara rast gəlsək necə olar?” Çox narahat oldular.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zaman Allah onlara hidayət etdiyinə dair dəlillər göstərdi. O, bulud sütunu idi.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Gecələr odun sütununa çevrildi. Beləcə Allah gecə-gündüz onları doğru yola yönəltdi.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"Biz qorxmuruq, çünki Allah bizimlədir!" İsraillilər bulud sütunu və od sütunu ilə onlara rəhbərlik etdiyi üçün Allaha şükür etdilər.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Musa bir misirlinin israillini döydüyünü görüb qəzəbləndi, xalqının tərəfinə keçib Misirlini öldürdü.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</a:t>
            </a:r>
            <a:r xmlns:a="http://schemas.openxmlformats.org/drawingml/2006/main">
              <a:rPr lang="az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Bir çox israillilər təhlükəli səhradan keçəndə Allah onlara bulud dirəyi və od sütunu ilə hidayət etdiyini və qoruduğunu sübut etdi.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İndi Allah mənimlədir və məni qoruyur. Allaha şükür edək.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3200"/>
              <a:t>Allah?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rgbClr val="C00000"/>
                </a:solidFill>
              </a:rPr>
              <a:t>allah..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Allah hər zaman bizimlədir.</a:t>
            </a:r>
          </a:p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O, bizi gecə-gündüz qoruyur.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İsraillilər Misirdən çıxanda Allah onları nə ilə hidayət etdi?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bulud sütunu və od sütunu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quş və balıq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günəş və ay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 və pişik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bulud sütunu və od sütunu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Gündüzlər Rəbb bulud sütununda onların qabağında getdi ki, onlara yol göstərsin, gecələr isə od sütununda onlara işıq saçsın ki, gecə-gündüz yol getsinlər.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Çıxış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19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400"/>
              <a:t>İsraillilər ikiyə bölünmüş dənizdən quru yerdə keçirlər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Musa əlini dənizə uzatdı və bütün o gecə Rəbb güclü şərq küləyi ilə dənizi geri çəkdi və quruya çevirdi. Sular bölündü,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Çıxış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və israillilər Kənana gedən yolda Qırmızı dənizlə qarşılaşdılar.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Misirlilər israilliləri yenidən tutmaq üçün onları təqib etdilər.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Sonra gözəl bir şey oldu! Allah Qırmızı dənizi ikiyə böldü və israillilər quru yerdə keçsinlər.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Misir əsgərləri onları təqib etdilər, lakin dəniz yenidən geri döndü, bütün Misir əsgərləri dənizə batdı. Onlardan heç biri sağ qalmadı.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Firon bunu eşidəndə Musa ondan qorxdu və Misir sarayından qaçıb Midyan səhrasına getdi.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Bizi xilas etdiyi üçün Allaha şükür edirik! Bütün israillilər böyük məmnuniyyətlə şən mahnılar oxuyurdular.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Allah israilliləri çıxılmaz vəziyyətdən xilas etdi.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Mən də günah üzündən ölmək vəziyyətində idim, lakin Allah məni xilas etmək üçün İsanı göndərdi!</a:t>
            </a:r>
          </a:p>
          <a:p>
            <a:pPr xmlns:a="http://schemas.openxmlformats.org/drawingml/2006/main" algn="ctr"/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Allah məni əbədi ölümdən xilas etdi!</a:t>
            </a:r>
          </a:p>
          <a:p>
            <a:pPr xmlns:a="http://schemas.openxmlformats.org/drawingml/2006/main" algn="ctr"/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Ata Allah, çox sağ ol!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3200"/>
              <a:t>Allahdır?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rgbClr val="C00000"/>
                </a:solidFill>
              </a:rPr>
              <a:t>Allah.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Allah bizim xilaskarımızdır ki, xalqını gözəl bir şəkildə xilas edir.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İsraillilər Qırmızı dənizi necə keçdilər?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Allah onlara böyük bir gəmi göndərdi.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Allah onlara dəniz suyunun üstündə gəzdirsin.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Allah Qırmızı dənizi ikiyə böldü və onlara yol verdi</a:t>
            </a:r>
          </a:p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quru torpaq.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Allah onları dənizin üstündən uçursun.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Allah Qırmızı dənizi ikiyə böldü və onlara yol verdi</a:t>
            </a:r>
          </a:p>
          <a:p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quru torpaq.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Musa əlini dənizə uzatdı və bütün o gecə Rəbb güclü şərq küləyi ilə dənizi geri çəkdi və quruya çevirdi. Sular bölündü,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Çıxış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20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3600"/>
              <a:t>Əti buraxan Allah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bg1">
                    <a:lumMod val="50000"/>
                  </a:schemeClr>
                </a:solidFill>
              </a:rPr>
              <a:t>"İsraillilərin giley-güzarını eşitmişəm. Onlara de ki, alatoranlıqda ət yeyəcəksiniz, səhər isə çörəklə doyacaqsınız. Onda biləcəksiniz ki, Allahınız Rəbb Mənəm".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Çıxış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İsraillilərin səhrada yeməkləri yox idi. Sonra Musaya və Allaha qarşı gileyləndilər.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Sonra Rəbb Musaya dedi. "Sənin üçün göydən yemək endirəcəyəm."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Səhər səhranın döşəməsində şaxta kimi nazik lopalar peyda oldu.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40 il çobanlıq etdi və axırda 80 yaşına çatdı.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Axşam bildirçin onların üstünə gəldi və yerə yıxıldı və düşərgəni örtdü. Onları yığdılar, bişirdilər və yedilər. Səhrada belə acından ölmədilər.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“Şükürlər olsun, Allah!” Musa və israillilər Allahın qüdrətli qüdrətinə heyran idilər.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Allah Öz xalqına gündəlik qidanı heyrətamiz şəkildə və qüdrətli qüdrətlə hətta onların heç tapa bilmədiyi səhrada da təmin etdi.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 inanırıq ki, Allah bizə ehtiyaclarımızı Öz gözəl yolu ilə sədaqətlə təmin edəcəkdir.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3200"/>
              <a:t>Allahdır?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rgbClr val="C00000"/>
                </a:solidFill>
              </a:rPr>
              <a:t>allah..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O, bizim ehtiyaclarımızı əvvəlcədən bilən və onları Öz heyrətamiz şəkildə təmin edən gözəl Allahdır.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Allah acından ölən xalqına nə verdi?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Manna və bildirçin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Çörək və Süd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Ət və Su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Düyü və şorba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Manna və bildirçin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bg1">
                    <a:lumMod val="50000"/>
                  </a:schemeClr>
                </a:solidFill>
              </a:rPr>
              <a:t>"İsraillilərin giley-güzarını eşitmişəm. Onlara de ki, alatoranlıqda ət yeyəcəksiniz, səhər isə çörəklə doyacaqsınız. Onda biləcəksiniz ki, Allahınız Rəbb Mənəm".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Çıxış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Yox.</a:t>
            </a:r>
            <a:r xmlns:a="http://schemas.openxmlformats.org/drawingml/2006/main">
              <a:rPr lang="a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z" altLang="ko-KR" sz="4000"/>
              <a:t>On Əmr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Musa orada qırx gün qırx gecə Yehovanın yanında idi</a:t>
            </a:r>
          </a:p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çörək və ya içməli su. O, lövhələrin üzərinə əhdin sözlərini - On əmri yazdı.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Çıxış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İsraillilər Horeb dağına (Sina dağına) gəldilər. Sinay dağında (Xoreb dağında) Rəbb Allahın izzəti doldu.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Allah Musaya dedi: «Dağda yanıma gəl». Musa Allahın dağına çıxdı.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Allah yanan kolun içində onu çağırıb dedi. “Xalqım İsrail övladlarını Misirdən xilas etmək üçün səni fironun yanına göndərirəm”.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Xorev dağında Rəbb Allah görüşdü.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Allah Musaya daş lövhələr verdi. Allah israillilərə On Əmrə əməl etmələri üçün onun üzərində qanunlar və əmrlər yazdı.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"Ya Rəbb, bizə qanunları verdiyin üçün sənə təşəkkür edirəm."</a:t>
            </a:r>
          </a:p>
          <a:p>
            <a:r xmlns:a="http://schemas.openxmlformats.org/drawingml/2006/main">
              <a:rPr lang="az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Musa fikirləşdi: “Mən bu qiymətli On Əmri çatdıracağam və öyrədəcəyəm”.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 Əmr Allahın həyatımız üçün verdiyi qiymətli qaydalardır.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Allahın qanunlarına əməl etsək, Allah bizim həyatımızdan razı qalacaq.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z" altLang="ko-KR" sz="3200"/>
              <a:t>Allah?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3600">
                <a:solidFill>
                  <a:srgbClr val="C00000"/>
                </a:solidFill>
              </a:rPr>
              <a:t>Allah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Allah bizə qanunları və On Əmri verdi.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Allah Özünü bizə bu qanunlar və əmrlər vasitəsilə tanıdıb.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Allah On Əmri harada yazdı?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Taxta planşet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Palçıq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Kağız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Daş tablet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Daş tablet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Musa orada qırx gün qırx gecə Yehovanın yanında idi</a:t>
            </a:r>
          </a:p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çörək və ya içməli su. O, lövhələrin üzərinə əhdin sözlərini - On əmri yazdı.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Çıxış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22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400"/>
              <a:t>Qızıl buzov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bg1">
                    <a:lumMod val="50000"/>
                  </a:schemeClr>
                </a:solidFill>
              </a:rPr>
              <a:t>Ona verdiklərini götürdü və onu formada bütə tökdü</a:t>
            </a:r>
          </a:p>
          <a:p>
            <a:r xmlns:a="http://schemas.openxmlformats.org/drawingml/2006/main">
              <a:rPr lang="az" altLang="ko-KR" sz="3600">
                <a:solidFill>
                  <a:schemeClr val="bg1">
                    <a:lumMod val="50000"/>
                  </a:schemeClr>
                </a:solidFill>
              </a:rPr>
              <a:t>bir dana, alətlə düzəldir. Sonra dedilər: «Ey İsrail, səni Misirdən çıxaran allahların bunlardır».</a:t>
            </a:r>
          </a:p>
          <a:p>
            <a:r xmlns:a="http://schemas.openxmlformats.org/drawingml/2006/main">
              <a:rPr lang="az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Çıxış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dağdan uzun müddət enmədikdə, özlərini narahat hiss etdilər. "Bizə Musanın əvəzinə tanrımızın rəhbərlik etməsi lazımdır."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Musa öz xalqını xilas etmək üçün Misirə qayıtdı ki, Allahın ona verdiyi əsadan tutmuş israilliləri xilas etsin.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Beləliklə, qızıl buzov düzəltdilər və onlara rəhbərlik etmək üçün ona allah kimi ibadət etdilər.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Əmrlə enən Musa çox qəzəbləndi.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Allah onlara şiddətlə qəzəbləndi. “Mən onları məhv edəcəm. Onda mən sizi böyük bir millət edəcəm”.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Lakin Musa Allaha dua etdi ki, onları ciddi şəkildə bağışlasın. Allah Musanın duasını eşitdi və onları bağışladı.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</a:t>
            </a:r>
            <a:r xmlns:a="http://schemas.openxmlformats.org/drawingml/2006/main">
              <a:rPr lang="az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Allahın ən çox nifrət etdiyi şey Ondan başqa tanrılara ibadət etməkdir.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Nəyin bahasına olursa olsun özünüzə büt düzəltməyin.</a:t>
            </a:r>
          </a:p>
          <a:p>
            <a:pPr xmlns:a="http://schemas.openxmlformats.org/drawingml/2006/main" algn="ctr"/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Nə olursa olsun, onlara səcdə edib ibadət etmə.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3200">
                <a:solidFill>
                  <a:srgbClr val="FF0000"/>
                </a:solidFill>
              </a:rPr>
              <a:t>Allah?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rgbClr val="C00000"/>
                </a:solidFill>
              </a:rPr>
              <a:t>Allah…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Allah ən çox Onu qoyub bütlərə ibadət etməyə nifrət edir.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İsraillilər günah etmək üçün hansı bütə düzəldirdilər?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Qızıl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Qartal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Qızıl Dana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Gümüş Dana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Gümüş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Qartal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Qızıl Dana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bg1">
                    <a:lumMod val="50000"/>
                  </a:schemeClr>
                </a:solidFill>
              </a:rPr>
              <a:t>Ona verdiklərini götürdü və onu formada bütə tökdü</a:t>
            </a:r>
          </a:p>
          <a:p>
            <a:r xmlns:a="http://schemas.openxmlformats.org/drawingml/2006/main">
              <a:rPr lang="az" altLang="ko-KR" sz="3600">
                <a:solidFill>
                  <a:schemeClr val="bg1">
                    <a:lumMod val="50000"/>
                  </a:schemeClr>
                </a:solidFill>
              </a:rPr>
              <a:t>bir dana, alətlə düzəldir. Sonra dedilər: «Ey İsrail, səni Misirdən çıxaran allahların bunlardır».</a:t>
            </a:r>
          </a:p>
          <a:p>
            <a:r xmlns:a="http://schemas.openxmlformats.org/drawingml/2006/main">
              <a:rPr lang="az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Çıxış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23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400"/>
              <a:t>Səhradakı Allahın Evi (Çədir).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bg1">
                    <a:lumMod val="50000"/>
                  </a:schemeClr>
                </a:solidFill>
              </a:rPr>
              <a:t>Məskən, Şəhadət çadırı qurulan gün bulud onu bürüdü. Axşamdan səhərə qədər məskənin üstündəki bulud od kimi görünürdü.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Nömrələri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Allah Musanı 80 yaşında olanda israillilərin lideri adlandırdı.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Allahın planı bizimkindən fərqlidir, lakin Onun planı həmişə mükəmməldir.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Allahın planının mükəmməl olduğuna inanmalı və Ondan asılı olmalıyıq.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Allah Musaya tapşırdı ki, Məskəni Allahın evi et.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Allah Məskən haqqında hər şeyi - onun formasını və onun üçün hazırlanmalı olan hər şeyi söylədi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Allah onlara Məskəndə Allaha ibadət edərkən hər bir məqalədən necə istifadə etmələrini bildirmişdir.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və İsrail övladları Allahın göstərişinə əsasən Məskəni - Allahın evi etdi.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Məskən qurulan gün Allahın izzətini göstərən bulud onu örtdü. Məscid Allahın israillilərin yanında olduğuna işarə idi.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Allah israillilərə icazə verdi ki, məskəni – Allahın evi etsinlər və onları mərkəz kimi məskəndə yaşatdılar.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Ağlımızın və həyatımızın mərkəzi olaraq Allahla yaşamalıyıq.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3200">
                <a:solidFill>
                  <a:srgbClr val="FF0000"/>
                </a:solidFill>
              </a:rPr>
              <a:t>Allah?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rgbClr val="C00000"/>
                </a:solidFill>
              </a:rPr>
              <a:t>allah..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Allah bizimlə yaşayır, bizimlə gəzir, bizə rəhbərlik edir və bizimlə danışır.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Allah israillilərə nə etməyə icazə verdi?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Qızıl Dana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Əmr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Saray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Çadır - Allahın evi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Çadır - Allahın evi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bg1">
                    <a:lumMod val="50000"/>
                  </a:schemeClr>
                </a:solidFill>
              </a:rPr>
              <a:t>Məskən, Şəhadət çadırı qurulan gün bulud onu bürüdü. Axşamdan səhərə qədər məskənin üstündəki bulud od kimi görünürdü.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Nömrələri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24</a:t>
            </a:r>
            <a:r xmlns:a="http://schemas.openxmlformats.org/drawingml/2006/main">
              <a:rPr lang="a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a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söz</a:t>
            </a:r>
            <a:r xmlns:a="http://schemas.openxmlformats.org/drawingml/2006/main">
              <a:rPr lang="a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 xmlns:a="http://schemas.openxmlformats.org/drawingml/2006/main">
              <a:rPr lang="a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Allah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400"/>
              <a:t>Yerixo çökdü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az" altLang="ko-KR" sz="3200"/>
              <a:t>Allahdır?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3600">
                <a:solidFill>
                  <a:srgbClr val="C00000"/>
                </a:solidFill>
              </a:rPr>
              <a:t>allah..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Allah bizi Öz mükəmməl planları ilə aparır. Allahın planlarında heç bir səhv yoxdur.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Yeddinci dəfə kahinlər şeypur çalanda Yeşua xalqa əmr etdi: «Qışqırın, çünki şəhəri Rəbb sizə verdi!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İsraillilər vəd edilmiş torpağa girmək istədilər. Lakin böyük qala olan Yerixo onların yolunu kəsdi.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Allah onların başçısı olan Yeşuaya Yerixonu necə məhv edəcəyini söylədi.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İsraillilər Allahın göstərişinə əsasən yeddi gün Yerixo divarının ətrafında dolandılar.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Onlar altı gün divarın ətrafında gəzərkən, hər gün bir dəfə Yerixo bir qarış belə tərpənmədi.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Yeddinci gün onlar onun ətrafında yeddi dəfə yürüş etdilər. Yeddinci dəfə ətrafda yüksək səslə qışqırdılar, divar uçdu.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İsraillilər Yerixonu öz gücləri ilə məhv edə bilmədilər. Lakin Allah Yerixonu onlar üçün Öz qüdrəti ilə məhv etdi.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İsraillilər qələbəni Allaha itaət etməklə qazandılar.</a:t>
            </a:r>
          </a:p>
          <a:p>
            <a:pPr xmlns:a="http://schemas.openxmlformats.org/drawingml/2006/main" algn="ctr"/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Gəlin həyatımızı Allaha itaətlə keçirək.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Bizi qalib edən Allaha şükür edək!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3200"/>
              <a:t>Allah?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rgbClr val="C00000"/>
                </a:solidFill>
              </a:rPr>
              <a:t>allah..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Allah Öz böyük Qüdrəti ilə xalqına qələbə bəxş edir.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O, Qələbə Allahıdır!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Allah Yerixonu məhv etmək üçün Yeşuaya nə əmr etdi?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Yeddi gün Yerixoya daş atın.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Yerixo üçün yeddi gün dua edin.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Yerixo üçün yeddi gün təriflər oxuyun.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Yeddi gün ərzində Yerixo divarını gəzdirin</a:t>
            </a:r>
          </a:p>
          <a:p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son gün yüksək səslə qışqırın.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Yeddi gün ərzində Yerixo divarını gəzdirin</a:t>
            </a:r>
          </a:p>
          <a:p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son gün yüksək səslə qışqırın.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Yeddinci dəfə kahinlər şeypur çalanda Yeşua xalqa əmr etdi: «Qışqırın, çünki şəhəri Rəbb sizə verdi!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